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9" r:id="rId5"/>
    <p:sldId id="256" r:id="rId6"/>
    <p:sldId id="257" r:id="rId7"/>
    <p:sldId id="258" r:id="rId8"/>
    <p:sldId id="263" r:id="rId9"/>
    <p:sldId id="278" r:id="rId10"/>
    <p:sldId id="284" r:id="rId11"/>
    <p:sldId id="287" r:id="rId12"/>
    <p:sldId id="288" r:id="rId13"/>
    <p:sldId id="289" r:id="rId14"/>
    <p:sldId id="283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41" autoAdjust="0"/>
  </p:normalViewPr>
  <p:slideViewPr>
    <p:cSldViewPr snapToGrid="0">
      <p:cViewPr varScale="1">
        <p:scale>
          <a:sx n="83" d="100"/>
          <a:sy n="83" d="100"/>
        </p:scale>
        <p:origin x="114" y="10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536751-5AAF-863D-75BE-9190B1FE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 Project Presentation (KCS </a:t>
            </a:r>
            <a:r>
              <a:rPr lang="en-IN" sz="4400" dirty="0">
                <a:solidFill>
                  <a:srgbClr val="000000"/>
                </a:solidFill>
                <a:latin typeface="Calibri" panose="020F0502020204030204" pitchFamily="34" charset="0"/>
              </a:rPr>
              <a:t>851</a:t>
            </a:r>
            <a:r>
              <a:rPr lang="en-IN" sz="4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IN" sz="4400" dirty="0"/>
          </a:p>
        </p:txBody>
      </p:sp>
      <p:pic>
        <p:nvPicPr>
          <p:cNvPr id="8" name="Picture 2" descr="KIET Group of Institutions, Delhi-NCR - YouTube">
            <a:extLst>
              <a:ext uri="{FF2B5EF4-FFF2-40B4-BE49-F238E27FC236}">
                <a16:creationId xmlns:a16="http://schemas.microsoft.com/office/drawing/2014/main" id="{6F9D8C60-FC98-5811-E789-DD596962F9F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 b="2283"/>
          <a:stretch>
            <a:fillRect/>
          </a:stretch>
        </p:blipFill>
        <p:spPr bwMode="auto">
          <a:xfrm>
            <a:off x="0" y="0"/>
            <a:ext cx="1148861" cy="11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1E1F4-B7CF-6D09-14BE-79D56C9E94C2}"/>
              </a:ext>
            </a:extLst>
          </p:cNvPr>
          <p:cNvSpPr txBox="1"/>
          <p:nvPr/>
        </p:nvSpPr>
        <p:spPr>
          <a:xfrm>
            <a:off x="6939585" y="4734194"/>
            <a:ext cx="501427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Guide Name </a:t>
            </a:r>
            <a:r>
              <a:rPr lang="en-US" sz="1600" dirty="0">
                <a:solidFill>
                  <a:schemeClr val="bg1"/>
                </a:solidFill>
              </a:rPr>
              <a:t> :-  Mr. Abhishek Goyal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Team Members :-   Avi Chaudhary (2000290120048)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      </a:t>
            </a:r>
            <a:r>
              <a:rPr lang="en-US" sz="1600" dirty="0" err="1">
                <a:solidFill>
                  <a:schemeClr val="bg1"/>
                </a:solidFill>
              </a:rPr>
              <a:t>Avika</a:t>
            </a:r>
            <a:r>
              <a:rPr lang="en-US" sz="1600" dirty="0">
                <a:solidFill>
                  <a:schemeClr val="bg1"/>
                </a:solidFill>
              </a:rPr>
              <a:t> Tyagi ((2000290120049)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     Ankita Kushwaha (2000290120026)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Project Id:- PCS24-11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           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7A162-FC56-D17E-D280-89834E16D4D4}"/>
              </a:ext>
            </a:extLst>
          </p:cNvPr>
          <p:cNvSpPr txBox="1"/>
          <p:nvPr/>
        </p:nvSpPr>
        <p:spPr>
          <a:xfrm>
            <a:off x="2297723" y="0"/>
            <a:ext cx="69869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KIET Group of Institutions, Ghaziabad </a:t>
            </a:r>
            <a:endParaRPr lang="en-US" sz="1400" b="1" i="0" u="sng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(An ISO – 9001: 2008 Certified &amp; ‘A+’ Grade accredited Institution by NAAC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1026" name="Picture 2" descr="Logo, company name  Description automatically generated">
            <a:extLst>
              <a:ext uri="{FF2B5EF4-FFF2-40B4-BE49-F238E27FC236}">
                <a16:creationId xmlns:a16="http://schemas.microsoft.com/office/drawing/2014/main" id="{DD9501E6-2328-C2AB-FC48-003054C1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75" y="0"/>
            <a:ext cx="10382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93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A08A6-720A-7368-23B9-9151BDB0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99" y="344370"/>
            <a:ext cx="6126189" cy="2086009"/>
          </a:xfrm>
        </p:spPr>
        <p:txBody>
          <a:bodyPr/>
          <a:lstStyle/>
          <a:p>
            <a:r>
              <a:rPr lang="en-US" dirty="0"/>
              <a:t>Research Paper Status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CE6DB4-B17B-D417-D6E2-05FA08AC2187}"/>
              </a:ext>
            </a:extLst>
          </p:cNvPr>
          <p:cNvSpPr/>
          <p:nvPr/>
        </p:nvSpPr>
        <p:spPr>
          <a:xfrm>
            <a:off x="674966" y="2967335"/>
            <a:ext cx="404141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53085C-5914-BA84-AAF2-40F517B71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5" b="6987"/>
          <a:stretch/>
        </p:blipFill>
        <p:spPr>
          <a:xfrm>
            <a:off x="4248725" y="2782426"/>
            <a:ext cx="7268309" cy="35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942033-D673-0675-2B2A-778C4BF1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022"/>
            <a:ext cx="4907666" cy="1377388"/>
          </a:xfrm>
        </p:spPr>
        <p:txBody>
          <a:bodyPr/>
          <a:lstStyle/>
          <a:p>
            <a:r>
              <a:rPr lang="en-IN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Project Status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483D-B11C-E5C5-C2FF-89B3C990F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6382" y="2599286"/>
            <a:ext cx="3045070" cy="7110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Completed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E5776D5-DDB0-ED28-8A35-F2F27CD73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314" t="14285" r="7205" b="8378"/>
          <a:stretch/>
        </p:blipFill>
        <p:spPr>
          <a:xfrm>
            <a:off x="790937" y="1880886"/>
            <a:ext cx="7461811" cy="4647798"/>
          </a:xfrm>
        </p:spPr>
      </p:pic>
    </p:spTree>
    <p:extLst>
      <p:ext uri="{BB962C8B-B14F-4D97-AF65-F5344CB8AC3E}">
        <p14:creationId xmlns:p14="http://schemas.microsoft.com/office/powerpoint/2010/main" val="44982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7EEF80E-E7C2-BC03-419C-286E07A82FA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r="103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402" y="2704298"/>
            <a:ext cx="4127344" cy="724702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657DF54-5DDA-90B5-9855-10206852E70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r="77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307" y="1869623"/>
            <a:ext cx="5665694" cy="2003898"/>
          </a:xfrm>
        </p:spPr>
        <p:txBody>
          <a:bodyPr/>
          <a:lstStyle/>
          <a:p>
            <a:r>
              <a:rPr lang="en-US" sz="3600" dirty="0"/>
              <a:t>AIR POLLUTION FORECASTING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6C9C92FE-9BAD-A4C6-9F3F-68E6625C342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r="15111"/>
          <a:stretch>
            <a:fillRect/>
          </a:stretch>
        </p:blipFill>
        <p:spPr bwMode="auto">
          <a:xfrm flipH="1">
            <a:off x="5028572" y="0"/>
            <a:ext cx="7196138" cy="68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3595"/>
            <a:ext cx="8009681" cy="5606571"/>
          </a:xfrm>
        </p:spPr>
        <p:txBody>
          <a:bodyPr/>
          <a:lstStyle/>
          <a:p>
            <a:r>
              <a:rPr lang="en-US" dirty="0"/>
              <a:t>Content: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622" y="2196353"/>
            <a:ext cx="6896129" cy="403082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Technology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Implementation of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Patent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 Paper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Workflow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Project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7" y="1506126"/>
            <a:ext cx="7288284" cy="469490"/>
          </a:xfrm>
        </p:spPr>
        <p:txBody>
          <a:bodyPr>
            <a:noAutofit/>
          </a:bodyPr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81895" y="2405256"/>
            <a:ext cx="6778945" cy="323130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Air pollution is a significant environmental problem that has adverse effects on human health, climate, and ecosystems.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In recent years, there has been a growing interest in using machine learning algorithms to forecast air pollution levels accurately. </a:t>
            </a:r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0703CB-FB81-2D30-966F-E7F630A05BD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4" r="264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pPr algn="just"/>
            <a:r>
              <a:rPr lang="en-US" dirty="0"/>
              <a:t>objectives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9135" y="2443942"/>
            <a:ext cx="5370021" cy="317546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develop a machine learning model for air pollution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achieve high accuracy in air pollution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automate the process of air pollution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make the air pollution forecasting system easily accessible and user-friendly.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1574A7-B58C-F212-9E67-A116AA182EF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r="101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089" y="1881921"/>
            <a:ext cx="6313816" cy="3291963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technology used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8424" y="3033916"/>
            <a:ext cx="6203575" cy="261384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 and pre-processing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algorithms - M</a:t>
            </a: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ulti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linear regression</a:t>
            </a:r>
            <a:r>
              <a:rPr lang="en-IN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language- Python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37" y="672353"/>
            <a:ext cx="5741041" cy="923365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dirty="0"/>
              <a:t>: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7837" y="1972235"/>
            <a:ext cx="9256140" cy="4213412"/>
          </a:xfrm>
        </p:spPr>
        <p:txBody>
          <a:bodyPr>
            <a:noAutofit/>
          </a:bodyPr>
          <a:lstStyle/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Collecting data related to air quality, weather, and other relevant parameters.</a:t>
            </a:r>
          </a:p>
          <a:p>
            <a:pPr algn="just"/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Cleaning and processing the collected data to prepare it for machine learning algorithms.</a:t>
            </a:r>
          </a:p>
          <a:p>
            <a:pPr algn="just"/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Selecting the most relevant features that impact air pollution levels.</a:t>
            </a:r>
          </a:p>
          <a:p>
            <a:pPr algn="just"/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Developing and training a machine learning model using the selected features.</a:t>
            </a:r>
          </a:p>
          <a:p>
            <a:pPr algn="just"/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Evaluating the accuracy and performance of the machine learning model.</a:t>
            </a:r>
          </a:p>
          <a:p>
            <a:pPr algn="just"/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Deploying the machine learning model for air pollution forecasting.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703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38543B9-6733-3901-5AE1-E44933CA40D2}"/>
              </a:ext>
            </a:extLst>
          </p:cNvPr>
          <p:cNvSpPr/>
          <p:nvPr/>
        </p:nvSpPr>
        <p:spPr>
          <a:xfrm>
            <a:off x="5020766" y="339121"/>
            <a:ext cx="2331313" cy="5707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9EF85B-0057-A384-6CF9-12D4497E8934}"/>
              </a:ext>
            </a:extLst>
          </p:cNvPr>
          <p:cNvSpPr/>
          <p:nvPr/>
        </p:nvSpPr>
        <p:spPr>
          <a:xfrm>
            <a:off x="4494081" y="481949"/>
            <a:ext cx="341997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 pollution data set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3230EE-AF85-3795-779B-5F1F873D876B}"/>
              </a:ext>
            </a:extLst>
          </p:cNvPr>
          <p:cNvSpPr/>
          <p:nvPr/>
        </p:nvSpPr>
        <p:spPr>
          <a:xfrm>
            <a:off x="4930343" y="1682935"/>
            <a:ext cx="2547446" cy="568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E3725D-9A7C-3D9B-6233-0F88E03DB207}"/>
              </a:ext>
            </a:extLst>
          </p:cNvPr>
          <p:cNvSpPr/>
          <p:nvPr/>
        </p:nvSpPr>
        <p:spPr>
          <a:xfrm>
            <a:off x="7648189" y="4556313"/>
            <a:ext cx="2679969" cy="6186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3F331-7719-E723-4459-F42FDCD895CC}"/>
              </a:ext>
            </a:extLst>
          </p:cNvPr>
          <p:cNvSpPr/>
          <p:nvPr/>
        </p:nvSpPr>
        <p:spPr>
          <a:xfrm>
            <a:off x="2165943" y="4556313"/>
            <a:ext cx="2679968" cy="6186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497CBA-5EC8-7A3B-E7F1-F24E0D85F3AF}"/>
              </a:ext>
            </a:extLst>
          </p:cNvPr>
          <p:cNvSpPr/>
          <p:nvPr/>
        </p:nvSpPr>
        <p:spPr>
          <a:xfrm>
            <a:off x="5003123" y="3144910"/>
            <a:ext cx="2366600" cy="568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840D44-8AA3-94FD-E8E5-4F04DE1D8740}"/>
              </a:ext>
            </a:extLst>
          </p:cNvPr>
          <p:cNvSpPr/>
          <p:nvPr/>
        </p:nvSpPr>
        <p:spPr>
          <a:xfrm>
            <a:off x="7624555" y="5832718"/>
            <a:ext cx="2656334" cy="6186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D63023-3C5E-076D-D32E-D8946F7DF850}"/>
              </a:ext>
            </a:extLst>
          </p:cNvPr>
          <p:cNvSpPr/>
          <p:nvPr/>
        </p:nvSpPr>
        <p:spPr>
          <a:xfrm>
            <a:off x="2165943" y="5824802"/>
            <a:ext cx="2656334" cy="6186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05AB03-3C2F-23B4-A24A-CEE7F791157C}"/>
              </a:ext>
            </a:extLst>
          </p:cNvPr>
          <p:cNvCxnSpPr>
            <a:cxnSpLocks/>
          </p:cNvCxnSpPr>
          <p:nvPr/>
        </p:nvCxnSpPr>
        <p:spPr>
          <a:xfrm>
            <a:off x="6732494" y="3717466"/>
            <a:ext cx="1801906" cy="8094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179203-BCE6-FCAD-73C0-C43E44FE60E1}"/>
              </a:ext>
            </a:extLst>
          </p:cNvPr>
          <p:cNvCxnSpPr>
            <a:cxnSpLocks/>
          </p:cNvCxnSpPr>
          <p:nvPr/>
        </p:nvCxnSpPr>
        <p:spPr>
          <a:xfrm flipH="1">
            <a:off x="3729318" y="3713090"/>
            <a:ext cx="1999129" cy="8432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E0BEBF-A2E9-2722-740D-E664E02F826D}"/>
              </a:ext>
            </a:extLst>
          </p:cNvPr>
          <p:cNvCxnSpPr>
            <a:cxnSpLocks/>
          </p:cNvCxnSpPr>
          <p:nvPr/>
        </p:nvCxnSpPr>
        <p:spPr>
          <a:xfrm>
            <a:off x="3603812" y="5187565"/>
            <a:ext cx="0" cy="6372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BDB830-0B0B-CD72-AA76-95D07D1B43E5}"/>
              </a:ext>
            </a:extLst>
          </p:cNvPr>
          <p:cNvCxnSpPr>
            <a:cxnSpLocks/>
          </p:cNvCxnSpPr>
          <p:nvPr/>
        </p:nvCxnSpPr>
        <p:spPr>
          <a:xfrm>
            <a:off x="8848165" y="5187565"/>
            <a:ext cx="0" cy="6451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144213-A9E4-1793-88B7-D50A24433B9E}"/>
              </a:ext>
            </a:extLst>
          </p:cNvPr>
          <p:cNvCxnSpPr>
            <a:cxnSpLocks/>
          </p:cNvCxnSpPr>
          <p:nvPr/>
        </p:nvCxnSpPr>
        <p:spPr>
          <a:xfrm>
            <a:off x="6186423" y="2321859"/>
            <a:ext cx="0" cy="8230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4C100E-11ED-EC83-87FD-652AD093458D}"/>
              </a:ext>
            </a:extLst>
          </p:cNvPr>
          <p:cNvCxnSpPr>
            <a:cxnSpLocks/>
          </p:cNvCxnSpPr>
          <p:nvPr/>
        </p:nvCxnSpPr>
        <p:spPr>
          <a:xfrm flipH="1">
            <a:off x="6169270" y="950259"/>
            <a:ext cx="17153" cy="7327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570C2D4-A814-ED89-1B6F-7B1DA103B9F4}"/>
              </a:ext>
            </a:extLst>
          </p:cNvPr>
          <p:cNvSpPr/>
          <p:nvPr/>
        </p:nvSpPr>
        <p:spPr>
          <a:xfrm>
            <a:off x="4401507" y="3246088"/>
            <a:ext cx="35698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 the Dataset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A7A2D6-3DEB-607B-71F2-B5BE70165CE0}"/>
              </a:ext>
            </a:extLst>
          </p:cNvPr>
          <p:cNvSpPr/>
          <p:nvPr/>
        </p:nvSpPr>
        <p:spPr>
          <a:xfrm>
            <a:off x="4311083" y="1804241"/>
            <a:ext cx="35698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 Processing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0F7A43-D328-6A9B-04F0-7237204B2BC6}"/>
              </a:ext>
            </a:extLst>
          </p:cNvPr>
          <p:cNvSpPr/>
          <p:nvPr/>
        </p:nvSpPr>
        <p:spPr>
          <a:xfrm>
            <a:off x="1709195" y="4687935"/>
            <a:ext cx="35698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Dataset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8F808C-E0C3-3257-B279-E4DBEF352000}"/>
              </a:ext>
            </a:extLst>
          </p:cNvPr>
          <p:cNvSpPr/>
          <p:nvPr/>
        </p:nvSpPr>
        <p:spPr>
          <a:xfrm>
            <a:off x="7167806" y="4727396"/>
            <a:ext cx="35698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 Dataset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503942-0BA0-5F44-3F26-B443E7250519}"/>
              </a:ext>
            </a:extLst>
          </p:cNvPr>
          <p:cNvSpPr/>
          <p:nvPr/>
        </p:nvSpPr>
        <p:spPr>
          <a:xfrm>
            <a:off x="1931757" y="5787491"/>
            <a:ext cx="294479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Supervised Machine Learning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927D21-A03C-10D8-E197-B9196044FB49}"/>
              </a:ext>
            </a:extLst>
          </p:cNvPr>
          <p:cNvSpPr/>
          <p:nvPr/>
        </p:nvSpPr>
        <p:spPr>
          <a:xfrm>
            <a:off x="7261656" y="5941379"/>
            <a:ext cx="33453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of Air quality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83CE95-6D59-F507-EB98-D91585300B61}"/>
              </a:ext>
            </a:extLst>
          </p:cNvPr>
          <p:cNvSpPr/>
          <p:nvPr/>
        </p:nvSpPr>
        <p:spPr>
          <a:xfrm>
            <a:off x="-66340" y="199584"/>
            <a:ext cx="482376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 Diagram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698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C9431DA-E203-A2D2-EDB1-21CAF0B6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 Status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518849-2C61-9945-5764-745E3E78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36" y="445465"/>
            <a:ext cx="4125802" cy="59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674</TotalTime>
  <Words>319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I Project Presentation (KCS 851)</vt:lpstr>
      <vt:lpstr>AIR POLLUTION FORECASTING</vt:lpstr>
      <vt:lpstr>Content:</vt:lpstr>
      <vt:lpstr>Problem Statement</vt:lpstr>
      <vt:lpstr>objectives</vt:lpstr>
      <vt:lpstr>technology used</vt:lpstr>
      <vt:lpstr>Approach:</vt:lpstr>
      <vt:lpstr>PowerPoint Presentation</vt:lpstr>
      <vt:lpstr>Patent Status</vt:lpstr>
      <vt:lpstr>Research Paper Status</vt:lpstr>
      <vt:lpstr>Project Status: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KIET group   of   institution</dc:title>
  <dc:creator>Avi Chaudhary</dc:creator>
  <cp:lastModifiedBy>Avi Chaudhary</cp:lastModifiedBy>
  <cp:revision>27</cp:revision>
  <dcterms:created xsi:type="dcterms:W3CDTF">2022-11-14T11:49:51Z</dcterms:created>
  <dcterms:modified xsi:type="dcterms:W3CDTF">2024-03-11T08:31:26Z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